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468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Cracking the Code: A Journey Through Cryptography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85022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Cryptography is essential for secure digital communication and data protection. It secures transactions, protects privacy, and verifies authenticity. This presentation covers core concepts, evolution, attacks, and real-world examples.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63177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63939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615583"/>
            <a:ext cx="185713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ANUJ SEN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28152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Cryptography: Symmetric vs. Asymmetric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36932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Symmetric-key cryptography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a single key for encryption and decryption. Examples include AES and DES. It is fast and efficient for large data. Challenges involve key distribution and scalability.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38477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Asymmetric-key cryptography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key pairs, public and private, solving key distribution. Examples include RSA and ECC. It is slower, typically used for smaller data or key exchange.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013" y="529709"/>
            <a:ext cx="7795974" cy="1267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Evolution of Encryption Algorithms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890587" y="2085618"/>
            <a:ext cx="22860" cy="5614154"/>
          </a:xfrm>
          <a:prstGeom prst="roundRect">
            <a:avLst>
              <a:gd name="adj" fmla="val 758224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084362" y="2290763"/>
            <a:ext cx="577691" cy="22860"/>
          </a:xfrm>
          <a:prstGeom prst="roundRect">
            <a:avLst>
              <a:gd name="adj" fmla="val 758224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73953" y="2085618"/>
            <a:ext cx="433268" cy="433268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85" y="2112169"/>
            <a:ext cx="304086" cy="3800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53565" y="2151817"/>
            <a:ext cx="253400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Early Ciphers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853565" y="2584013"/>
            <a:ext cx="661642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substitution methods like the Caesar cipher marked early encryption.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084362" y="3790593"/>
            <a:ext cx="577691" cy="22860"/>
          </a:xfrm>
          <a:prstGeom prst="roundRect">
            <a:avLst>
              <a:gd name="adj" fmla="val 758224"/>
            </a:avLst>
          </a:prstGeom>
          <a:solidFill>
            <a:srgbClr val="C1C3D0"/>
          </a:solidFill>
          <a:ln/>
        </p:spPr>
      </p:sp>
      <p:sp>
        <p:nvSpPr>
          <p:cNvPr id="11" name="Shape 7"/>
          <p:cNvSpPr/>
          <p:nvPr/>
        </p:nvSpPr>
        <p:spPr>
          <a:xfrm>
            <a:off x="673953" y="3585448"/>
            <a:ext cx="433268" cy="433268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85" y="3611999"/>
            <a:ext cx="304086" cy="38004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53565" y="3651647"/>
            <a:ext cx="35669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 (Data Encryption Standard)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853565" y="4083844"/>
            <a:ext cx="661642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Dominant in the 1970s, it fell to brute-force attacks by 1999 due to its 56-bit key.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1084362" y="5290423"/>
            <a:ext cx="577691" cy="22860"/>
          </a:xfrm>
          <a:prstGeom prst="roundRect">
            <a:avLst>
              <a:gd name="adj" fmla="val 758224"/>
            </a:avLst>
          </a:prstGeom>
          <a:solidFill>
            <a:srgbClr val="C1C3D0"/>
          </a:solidFill>
          <a:ln/>
        </p:spPr>
      </p:sp>
      <p:sp>
        <p:nvSpPr>
          <p:cNvPr id="16" name="Shape 11"/>
          <p:cNvSpPr/>
          <p:nvPr/>
        </p:nvSpPr>
        <p:spPr>
          <a:xfrm>
            <a:off x="673953" y="5085278"/>
            <a:ext cx="433268" cy="433268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85" y="5111829"/>
            <a:ext cx="304086" cy="38004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53565" y="5151477"/>
            <a:ext cx="418540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AES (Advanced Encryption Standard)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1853565" y="5583674"/>
            <a:ext cx="661642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Chosen in 2001, AES is the current standard. It uses 128, 192, or 256-bit keys, offering high security.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1084362" y="6790253"/>
            <a:ext cx="577691" cy="22860"/>
          </a:xfrm>
          <a:prstGeom prst="roundRect">
            <a:avLst>
              <a:gd name="adj" fmla="val 758224"/>
            </a:avLst>
          </a:prstGeom>
          <a:solidFill>
            <a:srgbClr val="C1C3D0"/>
          </a:solidFill>
          <a:ln/>
        </p:spPr>
      </p:sp>
      <p:sp>
        <p:nvSpPr>
          <p:cNvPr id="21" name="Shape 15"/>
          <p:cNvSpPr/>
          <p:nvPr/>
        </p:nvSpPr>
        <p:spPr>
          <a:xfrm>
            <a:off x="673953" y="6585109"/>
            <a:ext cx="433268" cy="433268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85" y="6611660"/>
            <a:ext cx="304086" cy="38004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853565" y="6651307"/>
            <a:ext cx="253400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Trends</a:t>
            </a:r>
            <a:endParaRPr lang="en-US" sz="1950" dirty="0"/>
          </a:p>
        </p:txBody>
      </p:sp>
      <p:sp>
        <p:nvSpPr>
          <p:cNvPr id="24" name="Text 17"/>
          <p:cNvSpPr/>
          <p:nvPr/>
        </p:nvSpPr>
        <p:spPr>
          <a:xfrm>
            <a:off x="1853565" y="7083504"/>
            <a:ext cx="661642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Post-quantum cryptography is emerging, designed to resist quantum computer attacks.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5186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 Certificates: Establishing Trust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402205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6187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Public Key Binding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104912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certificates bind a public key to an identity. Certificate Authorities (CAs) like Let's Encrypt issue them, following the X.509 standard.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402205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6187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Certificate Contents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104912"/>
            <a:ext cx="32723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Certificates contain the Subject, Issuer, Public Key, Validity Period, and Signature. They are vital for secure web browsing (HTTPS) and email security.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618321"/>
            <a:ext cx="7627382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834896"/>
            <a:ext cx="31032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Revocation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6321028"/>
            <a:ext cx="719423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Certificate Revocation Lists (CRLs) and OCSP manage revoked certificates. The revocation rate averaged 0.5% in 2023, increasing after major breaches.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26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491" y="3114080"/>
            <a:ext cx="12397026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 Signatures: Ensuring Authenticity and Integrity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91" y="4057650"/>
            <a:ext cx="4417100" cy="7879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6420" y="5141119"/>
            <a:ext cx="259222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Non-repudiation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86420" y="5583198"/>
            <a:ext cx="4023241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signatures ensure the sender cannot deny their message.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91" y="4057650"/>
            <a:ext cx="4417100" cy="7879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03520" y="5141119"/>
            <a:ext cx="259222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Creation Process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03520" y="5583198"/>
            <a:ext cx="4023241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document is hashed, then the hash is encrypted with a private key.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690" y="4057650"/>
            <a:ext cx="4417100" cy="7879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0620" y="5141119"/>
            <a:ext cx="259222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Verification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20620" y="5583198"/>
            <a:ext cx="4023241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signature is verified using the corresponding public key.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89491" y="6632258"/>
            <a:ext cx="13251418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signatures are crucial for software distribution, legal documents, and financial transactions. Algorithms like RSA and DSA are commonly used. NIST recommends migrating from SHA-1 by 2030 to enhance security. A real-world application is authenticating software updates, preventing malware injection.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01096"/>
            <a:ext cx="103252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Case Study: The Heartbleed Vulnerability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470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Disclosed in April 2014, affected OpenSSL software.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66950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Allowed attackers to read 64KB of server memory.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09194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17% of SSL-secured web servers were vulnerable.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Caused by a missing bounds check in heartbeat extension.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93680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Exposed private keys, passwords, and sensitive data.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3592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Remediation involved patching and certificate re-issuance.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78167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Highlighted the need for code reviews and security testing.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74715"/>
            <a:ext cx="7795260" cy="12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Securing the Future: Best Practices &amp; Continued Vigilance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4370" y="2131219"/>
            <a:ext cx="433507" cy="433507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61" y="2157770"/>
            <a:ext cx="304205" cy="3802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0520" y="2197418"/>
            <a:ext cx="253793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 Strong Algorithms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300520" y="2629733"/>
            <a:ext cx="716911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choose robust, modern encryption standards.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74370" y="3323153"/>
            <a:ext cx="433507" cy="433507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61" y="3349704"/>
            <a:ext cx="304205" cy="3802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00520" y="3389352"/>
            <a:ext cx="275689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Key Management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300520" y="3821668"/>
            <a:ext cx="716911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Properly manage and protect all cryptographic keys.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74370" y="4515088"/>
            <a:ext cx="433507" cy="433507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61" y="4541639"/>
            <a:ext cx="304205" cy="38028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00520" y="4581287"/>
            <a:ext cx="253519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Stay Updated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300520" y="5013603"/>
            <a:ext cx="716911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vulnerabilities and apply patches promptly.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74370" y="5707023"/>
            <a:ext cx="433507" cy="433507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61" y="5733574"/>
            <a:ext cx="304205" cy="38028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00520" y="5773222"/>
            <a:ext cx="253519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Defense-in-Depth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1300520" y="6205538"/>
            <a:ext cx="716911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multiple layers of security measures.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674370" y="6730365"/>
            <a:ext cx="7795260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Cryptography is an ongoing battle. The future includes post-quantum cryptography and AI-driven solutions. Continued vigilance is paramount for digital security.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2025-05-24T06:15:21Z</dcterms:created>
  <dcterms:modified xsi:type="dcterms:W3CDTF">2025-05-24T06:15:21Z</dcterms:modified>
</cp:coreProperties>
</file>